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347" r:id="rId3"/>
    <p:sldId id="259" r:id="rId4"/>
    <p:sldId id="343" r:id="rId5"/>
    <p:sldId id="263" r:id="rId6"/>
    <p:sldId id="450" r:id="rId7"/>
    <p:sldId id="436" r:id="rId8"/>
    <p:sldId id="328" r:id="rId9"/>
    <p:sldId id="373" r:id="rId10"/>
    <p:sldId id="451" r:id="rId11"/>
    <p:sldId id="452" r:id="rId12"/>
    <p:sldId id="454" r:id="rId13"/>
    <p:sldId id="455" r:id="rId14"/>
    <p:sldId id="456" r:id="rId15"/>
    <p:sldId id="453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01"/>
    <p:restoredTop sz="94610"/>
  </p:normalViewPr>
  <p:slideViewPr>
    <p:cSldViewPr snapToObjects="1">
      <p:cViewPr varScale="1">
        <p:scale>
          <a:sx n="81" d="100"/>
          <a:sy n="81" d="100"/>
        </p:scale>
        <p:origin x="184" y="2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057518-C75A-594A-A50A-F1D190188F4C}" type="datetimeFigureOut">
              <a:rPr lang="en-US" smtClean="0"/>
              <a:t>3/7/16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7A70F9-1E5D-6B40-9F14-8610291B4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979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06C09-1402-3D4E-8CD2-C31B187DE7AE}" type="datetimeFigureOut">
              <a:rPr lang="en-US" smtClean="0"/>
              <a:pPr/>
              <a:t>3/7/16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47FA-C176-EF44-949C-088BF9202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06C09-1402-3D4E-8CD2-C31B187DE7AE}" type="datetimeFigureOut">
              <a:rPr lang="en-US" smtClean="0"/>
              <a:pPr/>
              <a:t>3/7/16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47FA-C176-EF44-949C-088BF9202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06C09-1402-3D4E-8CD2-C31B187DE7AE}" type="datetimeFigureOut">
              <a:rPr lang="en-US" smtClean="0"/>
              <a:pPr/>
              <a:t>3/7/16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47FA-C176-EF44-949C-088BF9202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06C09-1402-3D4E-8CD2-C31B187DE7AE}" type="datetimeFigureOut">
              <a:rPr lang="en-US" smtClean="0"/>
              <a:pPr/>
              <a:t>3/7/16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47FA-C176-EF44-949C-088BF9202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06C09-1402-3D4E-8CD2-C31B187DE7AE}" type="datetimeFigureOut">
              <a:rPr lang="en-US" smtClean="0"/>
              <a:pPr/>
              <a:t>3/7/16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47FA-C176-EF44-949C-088BF9202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06C09-1402-3D4E-8CD2-C31B187DE7AE}" type="datetimeFigureOut">
              <a:rPr lang="en-US" smtClean="0"/>
              <a:pPr/>
              <a:t>3/7/16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47FA-C176-EF44-949C-088BF9202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06C09-1402-3D4E-8CD2-C31B187DE7AE}" type="datetimeFigureOut">
              <a:rPr lang="en-US" smtClean="0"/>
              <a:pPr/>
              <a:t>3/7/16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47FA-C176-EF44-949C-088BF9202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06C09-1402-3D4E-8CD2-C31B187DE7AE}" type="datetimeFigureOut">
              <a:rPr lang="en-US" smtClean="0"/>
              <a:pPr/>
              <a:t>3/7/16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47FA-C176-EF44-949C-088BF9202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06C09-1402-3D4E-8CD2-C31B187DE7AE}" type="datetimeFigureOut">
              <a:rPr lang="en-US" smtClean="0"/>
              <a:pPr/>
              <a:t>3/7/16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47FA-C176-EF44-949C-088BF9202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06C09-1402-3D4E-8CD2-C31B187DE7AE}" type="datetimeFigureOut">
              <a:rPr lang="en-US" smtClean="0"/>
              <a:pPr/>
              <a:t>3/7/16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47FA-C176-EF44-949C-088BF9202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06C09-1402-3D4E-8CD2-C31B187DE7AE}" type="datetimeFigureOut">
              <a:rPr lang="en-US" smtClean="0"/>
              <a:pPr/>
              <a:t>3/7/16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47FA-C176-EF44-949C-088BF9202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206C09-1402-3D4E-8CD2-C31B187DE7AE}" type="datetimeFigureOut">
              <a:rPr lang="en-US" smtClean="0"/>
              <a:pPr/>
              <a:t>3/7/16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2F47FA-C176-EF44-949C-088BF9202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09801"/>
            <a:ext cx="7772400" cy="2590799"/>
          </a:xfrm>
        </p:spPr>
        <p:txBody>
          <a:bodyPr>
            <a:normAutofit fontScale="90000"/>
          </a:bodyPr>
          <a:lstStyle/>
          <a:p>
            <a:r>
              <a:rPr lang="en-US" sz="9800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Baroque</a:t>
            </a:r>
            <a:br>
              <a:rPr lang="en-US" sz="9800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r>
              <a:rPr lang="en-US" sz="5400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Artist and Title Review</a:t>
            </a:r>
            <a:r>
              <a:rPr lang="en-US" sz="5400" dirty="0" smtClean="0">
                <a:latin typeface="Charlemagne Std Bold"/>
                <a:cs typeface="Charlemagne Std Bold"/>
              </a:rPr>
              <a:t/>
            </a:r>
            <a:br>
              <a:rPr lang="en-US" sz="5400" dirty="0" smtClean="0">
                <a:latin typeface="Charlemagne Std Bold"/>
                <a:cs typeface="Charlemagne Std Bold"/>
              </a:rPr>
            </a:br>
            <a:endParaRPr lang="en-US" sz="5400" dirty="0">
              <a:latin typeface="Charlemagne Std Bold"/>
              <a:cs typeface="Charlemagne Std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1700" y="2667000"/>
            <a:ext cx="30099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Bernini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191250" y="3777521"/>
            <a:ext cx="2590800" cy="179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solidFill>
                  <a:srgbClr val="FF6600"/>
                </a:solidFill>
                <a:latin typeface="+mj-lt"/>
                <a:ea typeface="+mj-ea"/>
                <a:cs typeface="+mj-cs"/>
              </a:rPr>
              <a:t>St. Charles Church at the Four Fountains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(San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Carlo)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-3748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437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1700" y="2667000"/>
            <a:ext cx="30099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Maderno</a:t>
            </a:r>
            <a:r>
              <a:rPr lang="en-US" dirty="0" smtClean="0"/>
              <a:t>, Battista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191250" y="3777521"/>
            <a:ext cx="2590800" cy="179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solidFill>
                  <a:srgbClr val="FF6600"/>
                </a:solidFill>
                <a:latin typeface="+mj-lt"/>
                <a:ea typeface="+mj-ea"/>
                <a:cs typeface="+mj-cs"/>
              </a:rPr>
              <a:t>Santa Maria dell </a:t>
            </a:r>
            <a:r>
              <a:rPr lang="en-US" sz="4400" dirty="0" err="1" smtClean="0">
                <a:solidFill>
                  <a:srgbClr val="FF6600"/>
                </a:solidFill>
                <a:latin typeface="+mj-lt"/>
                <a:ea typeface="+mj-ea"/>
                <a:cs typeface="+mj-cs"/>
              </a:rPr>
              <a:t>Vittoria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6"/>
          <a:stretch/>
        </p:blipFill>
        <p:spPr>
          <a:xfrm>
            <a:off x="533400" y="0"/>
            <a:ext cx="5252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930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1700" y="2667000"/>
            <a:ext cx="30099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Rembrandt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791200" y="3429000"/>
            <a:ext cx="3200400" cy="179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solidFill>
                  <a:srgbClr val="FF6600"/>
                </a:solidFill>
                <a:latin typeface="+mj-lt"/>
                <a:ea typeface="+mj-ea"/>
                <a:cs typeface="+mj-cs"/>
              </a:rPr>
              <a:t>Self Portrait with </a:t>
            </a:r>
            <a:r>
              <a:rPr lang="en-US" sz="4400" dirty="0" err="1" smtClean="0">
                <a:solidFill>
                  <a:srgbClr val="FF6600"/>
                </a:solidFill>
                <a:latin typeface="+mj-lt"/>
                <a:ea typeface="+mj-ea"/>
                <a:cs typeface="+mj-cs"/>
              </a:rPr>
              <a:t>Saskia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90550"/>
            <a:ext cx="5080000" cy="529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443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1700" y="2667000"/>
            <a:ext cx="3009900" cy="1143000"/>
          </a:xfrm>
        </p:spPr>
        <p:txBody>
          <a:bodyPr>
            <a:normAutofit/>
          </a:bodyPr>
          <a:lstStyle/>
          <a:p>
            <a:r>
              <a:rPr lang="en-US" dirty="0" err="1" smtClean="0"/>
              <a:t>Ruysch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791200" y="3429000"/>
            <a:ext cx="3200400" cy="179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solidFill>
                  <a:srgbClr val="FF6600"/>
                </a:solidFill>
                <a:latin typeface="+mj-lt"/>
                <a:ea typeface="+mj-ea"/>
                <a:cs typeface="+mj-cs"/>
              </a:rPr>
              <a:t>Fruits and Insects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9" y="1371600"/>
            <a:ext cx="5523221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380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1700" y="2667000"/>
            <a:ext cx="3009900" cy="1143000"/>
          </a:xfrm>
        </p:spPr>
        <p:txBody>
          <a:bodyPr>
            <a:normAutofit/>
          </a:bodyPr>
          <a:lstStyle/>
          <a:p>
            <a:r>
              <a:rPr lang="en-US" smtClean="0"/>
              <a:t>Rubens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791200" y="3429000"/>
            <a:ext cx="3200400" cy="179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solidFill>
                  <a:srgbClr val="FF6600"/>
                </a:solidFill>
                <a:latin typeface="+mj-lt"/>
                <a:ea typeface="+mj-ea"/>
                <a:cs typeface="+mj-cs"/>
              </a:rPr>
              <a:t>Marie de Medici cycle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45" y="1187450"/>
            <a:ext cx="5352955" cy="448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602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7188" y="4706861"/>
            <a:ext cx="7436224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Battista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81000" y="5066874"/>
            <a:ext cx="8001000" cy="179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smtClean="0">
                <a:solidFill>
                  <a:srgbClr val="FF6600"/>
                </a:solidFill>
                <a:latin typeface="+mj-lt"/>
                <a:ea typeface="+mj-ea"/>
                <a:cs typeface="+mj-cs"/>
              </a:rPr>
              <a:t>Triumph of the Name of Jesus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6276"/>
            <a:ext cx="6934200" cy="468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143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880" y="2895600"/>
            <a:ext cx="3236119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Velazquez</a:t>
            </a:r>
            <a:endParaRPr lang="en-US" dirty="0"/>
          </a:p>
        </p:txBody>
      </p:sp>
      <p:pic>
        <p:nvPicPr>
          <p:cNvPr id="6" name="Picture 3" descr=" 24-33.jpg                                                      00016C90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044" y="0"/>
            <a:ext cx="55578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172200" y="3581400"/>
            <a:ext cx="2590800" cy="179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solidFill>
                  <a:srgbClr val="FF6600"/>
                </a:solidFill>
                <a:latin typeface="+mj-lt"/>
                <a:ea typeface="+mj-ea"/>
                <a:cs typeface="+mj-cs"/>
              </a:rPr>
              <a:t>Las </a:t>
            </a:r>
            <a:r>
              <a:rPr lang="en-US" sz="4400" dirty="0" err="1" smtClean="0">
                <a:solidFill>
                  <a:srgbClr val="FF6600"/>
                </a:solidFill>
                <a:latin typeface="+mj-lt"/>
                <a:ea typeface="+mj-ea"/>
                <a:cs typeface="+mj-cs"/>
              </a:rPr>
              <a:t>Meninas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6950" y="2743200"/>
            <a:ext cx="3067050" cy="1143000"/>
          </a:xfrm>
        </p:spPr>
        <p:txBody>
          <a:bodyPr/>
          <a:lstStyle/>
          <a:p>
            <a:r>
              <a:rPr lang="en-US" dirty="0" smtClean="0"/>
              <a:t>Vermeer</a:t>
            </a:r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324600" y="3657600"/>
            <a:ext cx="272415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solidFill>
                  <a:srgbClr val="008000"/>
                </a:solidFill>
                <a:latin typeface="+mj-lt"/>
                <a:ea typeface="+mj-ea"/>
                <a:cs typeface="+mj-cs"/>
              </a:rPr>
              <a:t>Woman Holding a Balance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14" y="381000"/>
            <a:ext cx="5293686" cy="59818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0" y="2362200"/>
            <a:ext cx="42672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Gentileschi</a:t>
            </a:r>
            <a:endParaRPr lang="en-US" dirty="0"/>
          </a:p>
        </p:txBody>
      </p:sp>
      <p:pic>
        <p:nvPicPr>
          <p:cNvPr id="4" name="Picture 3" descr=" 24-21.jpg                                                      00016C90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9082" y="0"/>
            <a:ext cx="56118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172200" y="3581400"/>
            <a:ext cx="2590800" cy="179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solidFill>
                  <a:srgbClr val="FF6600"/>
                </a:solidFill>
                <a:latin typeface="+mj-lt"/>
                <a:ea typeface="+mj-ea"/>
                <a:cs typeface="+mj-cs"/>
              </a:rPr>
              <a:t>Judith Slaying </a:t>
            </a:r>
            <a:r>
              <a:rPr lang="en-US" sz="4400" dirty="0" err="1" smtClean="0">
                <a:solidFill>
                  <a:srgbClr val="FF6600"/>
                </a:solidFill>
                <a:latin typeface="+mj-lt"/>
                <a:ea typeface="+mj-ea"/>
                <a:cs typeface="+mj-cs"/>
              </a:rPr>
              <a:t>Holofernes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7550" y="2743200"/>
            <a:ext cx="3429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Caravaggio</a:t>
            </a:r>
            <a:endParaRPr lang="en-US" dirty="0"/>
          </a:p>
        </p:txBody>
      </p:sp>
      <p:pic>
        <p:nvPicPr>
          <p:cNvPr id="5" name="Picture 3" descr=" 24-19.jpg                                                      00016C90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5917259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172200" y="3886200"/>
            <a:ext cx="2590800" cy="179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solidFill>
                  <a:srgbClr val="FF6600"/>
                </a:solidFill>
                <a:latin typeface="+mj-lt"/>
                <a:ea typeface="+mj-ea"/>
                <a:cs typeface="+mj-cs"/>
              </a:rPr>
              <a:t>Calling of Saint Matthew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0" y="2438400"/>
            <a:ext cx="27432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Mansart</a:t>
            </a:r>
            <a:r>
              <a:rPr lang="en-US" dirty="0" smtClean="0"/>
              <a:t>, </a:t>
            </a:r>
            <a:br>
              <a:rPr lang="en-US" dirty="0" smtClean="0"/>
            </a:br>
            <a:r>
              <a:rPr lang="en-US" dirty="0" smtClean="0"/>
              <a:t>Le </a:t>
            </a:r>
            <a:r>
              <a:rPr lang="en-US" dirty="0" err="1" smtClean="0"/>
              <a:t>Brun</a:t>
            </a:r>
            <a:endParaRPr lang="en-US" dirty="0"/>
          </a:p>
        </p:txBody>
      </p:sp>
      <p:pic>
        <p:nvPicPr>
          <p:cNvPr id="5" name="Picture 6" descr="25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2000"/>
            <a:ext cx="6400800" cy="5133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400800" y="3996702"/>
            <a:ext cx="2743200" cy="1867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solidFill>
                  <a:srgbClr val="008000"/>
                </a:solidFill>
                <a:latin typeface="+mj-lt"/>
                <a:ea typeface="+mj-ea"/>
                <a:cs typeface="+mj-cs"/>
              </a:rPr>
              <a:t>Hall of Mirrors,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Versaille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5181600"/>
            <a:ext cx="3048000" cy="914400"/>
          </a:xfrm>
        </p:spPr>
        <p:txBody>
          <a:bodyPr/>
          <a:lstStyle/>
          <a:p>
            <a:r>
              <a:rPr lang="en-US" dirty="0" smtClean="0"/>
              <a:t>Caravaggio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0"/>
            <a:ext cx="7072313" cy="51816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438400" y="5733837"/>
            <a:ext cx="4572000" cy="1181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solidFill>
                  <a:srgbClr val="FF6600"/>
                </a:solidFill>
                <a:latin typeface="+mj-lt"/>
                <a:ea typeface="+mj-ea"/>
                <a:cs typeface="+mj-cs"/>
              </a:rPr>
              <a:t>Judith Slaying </a:t>
            </a:r>
            <a:r>
              <a:rPr lang="en-US" sz="4400" dirty="0" err="1" smtClean="0">
                <a:solidFill>
                  <a:srgbClr val="FF6600"/>
                </a:solidFill>
                <a:latin typeface="+mj-lt"/>
                <a:ea typeface="+mj-ea"/>
                <a:cs typeface="+mj-cs"/>
              </a:rPr>
              <a:t>Holofernes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0" y="2438400"/>
            <a:ext cx="3425825" cy="1143000"/>
          </a:xfrm>
        </p:spPr>
        <p:txBody>
          <a:bodyPr/>
          <a:lstStyle/>
          <a:p>
            <a:r>
              <a:rPr lang="en-US" dirty="0" smtClean="0"/>
              <a:t>Bernini</a:t>
            </a:r>
            <a:endParaRPr lang="en-US" dirty="0"/>
          </a:p>
        </p:txBody>
      </p:sp>
      <p:pic>
        <p:nvPicPr>
          <p:cNvPr id="5" name="Picture 6" descr="24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3987" y="478034"/>
            <a:ext cx="6319838" cy="5044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553200" y="3581400"/>
            <a:ext cx="2590800" cy="179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solidFill>
                  <a:srgbClr val="FF6600"/>
                </a:solidFill>
                <a:latin typeface="+mj-lt"/>
                <a:ea typeface="+mj-ea"/>
                <a:cs typeface="+mj-cs"/>
              </a:rPr>
              <a:t>St. Peter Piazza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1700" y="2667000"/>
            <a:ext cx="30099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Bernini</a:t>
            </a:r>
            <a:endParaRPr lang="en-US" dirty="0"/>
          </a:p>
        </p:txBody>
      </p:sp>
      <p:pic>
        <p:nvPicPr>
          <p:cNvPr id="5" name="Picture 3" descr=" 24-09.jpg                                                      00016C90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0"/>
            <a:ext cx="46148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172200" y="3581400"/>
            <a:ext cx="2590800" cy="179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solidFill>
                  <a:srgbClr val="FF6600"/>
                </a:solidFill>
                <a:latin typeface="+mj-lt"/>
                <a:ea typeface="+mj-ea"/>
                <a:cs typeface="+mj-cs"/>
              </a:rPr>
              <a:t>Ecstasy of Saint Teresa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8017</TotalTime>
  <Words>80</Words>
  <Application>Microsoft Macintosh PowerPoint</Application>
  <PresentationFormat>On-screen Show (4:3)</PresentationFormat>
  <Paragraphs>31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Abadi MT Condensed Extra Bold</vt:lpstr>
      <vt:lpstr>Calibri</vt:lpstr>
      <vt:lpstr>Charlemagne Std Bold</vt:lpstr>
      <vt:lpstr>Arial</vt:lpstr>
      <vt:lpstr>Office Theme</vt:lpstr>
      <vt:lpstr>Baroque Artist and Title Review </vt:lpstr>
      <vt:lpstr>Velazquez</vt:lpstr>
      <vt:lpstr>Vermeer</vt:lpstr>
      <vt:lpstr>Gentileschi</vt:lpstr>
      <vt:lpstr>Caravaggio</vt:lpstr>
      <vt:lpstr>Mansart,  Le Brun</vt:lpstr>
      <vt:lpstr>Caravaggio</vt:lpstr>
      <vt:lpstr>Bernini</vt:lpstr>
      <vt:lpstr>Bernini</vt:lpstr>
      <vt:lpstr>Bernini</vt:lpstr>
      <vt:lpstr>Maderno, Battista</vt:lpstr>
      <vt:lpstr>Rembrandt</vt:lpstr>
      <vt:lpstr>Ruysch</vt:lpstr>
      <vt:lpstr>Rubens</vt:lpstr>
      <vt:lpstr>Battista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Reviewing Artists!</dc:title>
  <dc:creator>Valerie Park</dc:creator>
  <cp:lastModifiedBy>Microsoft Office User</cp:lastModifiedBy>
  <cp:revision>185</cp:revision>
  <dcterms:created xsi:type="dcterms:W3CDTF">2013-03-03T05:27:09Z</dcterms:created>
  <dcterms:modified xsi:type="dcterms:W3CDTF">2016-03-08T05:20:31Z</dcterms:modified>
</cp:coreProperties>
</file>