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70" r:id="rId3"/>
    <p:sldId id="334" r:id="rId4"/>
    <p:sldId id="378" r:id="rId5"/>
    <p:sldId id="377" r:id="rId6"/>
    <p:sldId id="374" r:id="rId7"/>
    <p:sldId id="328" r:id="rId8"/>
    <p:sldId id="270" r:id="rId9"/>
    <p:sldId id="258" r:id="rId10"/>
    <p:sldId id="372" r:id="rId11"/>
    <p:sldId id="375" r:id="rId12"/>
    <p:sldId id="335" r:id="rId13"/>
    <p:sldId id="376" r:id="rId14"/>
    <p:sldId id="379" r:id="rId15"/>
    <p:sldId id="388" r:id="rId16"/>
    <p:sldId id="386" r:id="rId17"/>
    <p:sldId id="380" r:id="rId18"/>
    <p:sldId id="387" r:id="rId19"/>
    <p:sldId id="384" r:id="rId20"/>
    <p:sldId id="382" r:id="rId21"/>
    <p:sldId id="385" r:id="rId22"/>
    <p:sldId id="389" r:id="rId23"/>
    <p:sldId id="383" r:id="rId24"/>
    <p:sldId id="390" r:id="rId25"/>
    <p:sldId id="381" r:id="rId26"/>
    <p:sldId id="391" r:id="rId27"/>
    <p:sldId id="392" r:id="rId28"/>
    <p:sldId id="393" r:id="rId29"/>
    <p:sldId id="394" r:id="rId30"/>
    <p:sldId id="396" r:id="rId31"/>
    <p:sldId id="398" r:id="rId32"/>
    <p:sldId id="408" r:id="rId33"/>
    <p:sldId id="399" r:id="rId34"/>
    <p:sldId id="409" r:id="rId35"/>
    <p:sldId id="406" r:id="rId36"/>
    <p:sldId id="411" r:id="rId37"/>
    <p:sldId id="395" r:id="rId38"/>
    <p:sldId id="400" r:id="rId39"/>
    <p:sldId id="397" r:id="rId40"/>
    <p:sldId id="401" r:id="rId41"/>
    <p:sldId id="402" r:id="rId42"/>
    <p:sldId id="403" r:id="rId43"/>
    <p:sldId id="407" r:id="rId44"/>
    <p:sldId id="404" r:id="rId45"/>
    <p:sldId id="405" r:id="rId46"/>
    <p:sldId id="414" r:id="rId47"/>
    <p:sldId id="412" r:id="rId48"/>
    <p:sldId id="410" r:id="rId49"/>
    <p:sldId id="413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  <p:sldId id="436" r:id="rId72"/>
    <p:sldId id="437" r:id="rId73"/>
    <p:sldId id="438" r:id="rId74"/>
    <p:sldId id="439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146"/>
    <p:restoredTop sz="94643"/>
  </p:normalViewPr>
  <p:slideViewPr>
    <p:cSldViewPr snapToObjects="1">
      <p:cViewPr varScale="1">
        <p:scale>
          <a:sx n="90" d="100"/>
          <a:sy n="90" d="100"/>
        </p:scale>
        <p:origin x="13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06C09-1402-3D4E-8CD2-C31B187DE7AE}" type="datetimeFigureOut">
              <a:rPr lang="en-US" smtClean="0"/>
              <a:pPr/>
              <a:t>2/22/16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47FA-C176-EF44-949C-088BF9202A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432175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Artists Review!</a:t>
            </a:r>
            <a:b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Renaissance</a:t>
            </a:r>
            <a:b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 </a:t>
            </a:r>
            <a:b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Mannerism</a:t>
            </a:r>
            <a:br>
              <a:rPr lang="en-US" sz="6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endParaRPr lang="en-US" sz="6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3" descr=" 22-09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6" y="0"/>
            <a:ext cx="355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David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Pontormo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Entombment of Christ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20"/>
            <a:ext cx="4724399" cy="6933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5331" y="4867274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068" y="2286000"/>
            <a:ext cx="3132931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Bronzino</a:t>
            </a:r>
            <a:endParaRPr lang="en-US" dirty="0"/>
          </a:p>
        </p:txBody>
      </p:sp>
      <p:pic>
        <p:nvPicPr>
          <p:cNvPr id="4" name="Picture 3" descr=" 22-4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35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Cupid Folly and Time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828800"/>
            <a:ext cx="3581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Della Porta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2600" y="2971800"/>
            <a:ext cx="3429000" cy="192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Il </a:t>
            </a:r>
            <a:r>
              <a:rPr lang="en-US" dirty="0" err="1" smtClean="0">
                <a:solidFill>
                  <a:srgbClr val="0070C0"/>
                </a:solidFill>
              </a:rPr>
              <a:t>Gesu</a:t>
            </a:r>
            <a:r>
              <a:rPr lang="en-US" dirty="0" smtClean="0">
                <a:solidFill>
                  <a:srgbClr val="0070C0"/>
                </a:solidFill>
              </a:rPr>
              <a:t> facade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" y="1576388"/>
            <a:ext cx="5228164" cy="3529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8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10200"/>
            <a:ext cx="3048000" cy="1143000"/>
          </a:xfrm>
        </p:spPr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&#10;22-03b.jpg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"/>
            <a:ext cx="66390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33800" y="54102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The Last Supper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9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Pontormo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Entombment of Christ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20"/>
            <a:ext cx="4724399" cy="6933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5331" y="4867274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0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6" descr="2212"/>
          <p:cNvPicPr>
            <a:picLocks noChangeAspect="1" noChangeArrowheads="1"/>
          </p:cNvPicPr>
          <p:nvPr/>
        </p:nvPicPr>
        <p:blipFill>
          <a:blip r:embed="rId2"/>
          <a:srcRect l="547" r="-1382"/>
          <a:stretch>
            <a:fillRect/>
          </a:stretch>
        </p:blipFill>
        <p:spPr bwMode="auto">
          <a:xfrm>
            <a:off x="4191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6462" y="3624262"/>
            <a:ext cx="300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Pieta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6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971800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 22-0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39624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Mona Lisa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3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3" descr=" 22-09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6" y="0"/>
            <a:ext cx="355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David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3425825" cy="1143000"/>
          </a:xfrm>
        </p:spPr>
        <p:txBody>
          <a:bodyPr/>
          <a:lstStyle/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4" name="Picture 3" descr=" 22-17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-2" t="1" r="-1" b="-855"/>
          <a:stretch>
            <a:fillRect/>
          </a:stretch>
        </p:blipFill>
        <p:spPr bwMode="auto">
          <a:xfrm>
            <a:off x="682625" y="-14288"/>
            <a:ext cx="7772400" cy="552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24400" y="53340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School of Athens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9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10200"/>
            <a:ext cx="3048000" cy="1143000"/>
          </a:xfrm>
        </p:spPr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&#10;22-03b.jpg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"/>
            <a:ext cx="66390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33800" y="54102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The Last Supper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Delphic Sibyl,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45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1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68" y="5562600"/>
            <a:ext cx="3048000" cy="1143000"/>
          </a:xfrm>
        </p:spPr>
        <p:txBody>
          <a:bodyPr/>
          <a:lstStyle/>
          <a:p>
            <a:r>
              <a:rPr lang="en-US" dirty="0" smtClean="0"/>
              <a:t>Titian</a:t>
            </a:r>
            <a:endParaRPr lang="en-US" dirty="0"/>
          </a:p>
        </p:txBody>
      </p:sp>
      <p:pic>
        <p:nvPicPr>
          <p:cNvPr id="4" name="Picture 3" descr=" 22-38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36" y="1"/>
            <a:ext cx="75310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92668" y="55626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of </a:t>
            </a:r>
            <a:r>
              <a:rPr lang="en-US" dirty="0" err="1" smtClean="0">
                <a:solidFill>
                  <a:srgbClr val="0070C0"/>
                </a:solidFill>
              </a:rPr>
              <a:t>Urbino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068" y="2286000"/>
            <a:ext cx="3132931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Bronzino</a:t>
            </a:r>
            <a:endParaRPr lang="en-US" dirty="0"/>
          </a:p>
        </p:txBody>
      </p:sp>
      <p:pic>
        <p:nvPicPr>
          <p:cNvPr id="4" name="Picture 3" descr=" 22-4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35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Cupid Folly and Time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6" name="Picture 3" descr=" 22-25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Last Judgment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828800"/>
            <a:ext cx="3581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Della Porta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2600" y="2971800"/>
            <a:ext cx="3429000" cy="192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Il </a:t>
            </a:r>
            <a:r>
              <a:rPr lang="en-US" dirty="0" err="1" smtClean="0">
                <a:solidFill>
                  <a:srgbClr val="0070C0"/>
                </a:solidFill>
              </a:rPr>
              <a:t>Gesu</a:t>
            </a:r>
            <a:r>
              <a:rPr lang="en-US" dirty="0" smtClean="0">
                <a:solidFill>
                  <a:srgbClr val="0070C0"/>
                </a:solidFill>
              </a:rPr>
              <a:t> facade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" y="1576388"/>
            <a:ext cx="5228164" cy="3529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8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14899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4929187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The Flood,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2400"/>
            <a:ext cx="72635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6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10200"/>
            <a:ext cx="3048000" cy="1143000"/>
          </a:xfrm>
        </p:spPr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&#10;22-03b.jpg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"/>
            <a:ext cx="66390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33800" y="54102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The Last Supper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Pontormo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Entombment of Christ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20"/>
            <a:ext cx="4724399" cy="6933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5331" y="4867274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4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6" descr="2212"/>
          <p:cNvPicPr>
            <a:picLocks noChangeAspect="1" noChangeArrowheads="1"/>
          </p:cNvPicPr>
          <p:nvPr/>
        </p:nvPicPr>
        <p:blipFill>
          <a:blip r:embed="rId2"/>
          <a:srcRect l="547" r="-1382"/>
          <a:stretch>
            <a:fillRect/>
          </a:stretch>
        </p:blipFill>
        <p:spPr bwMode="auto">
          <a:xfrm>
            <a:off x="4191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6462" y="3624262"/>
            <a:ext cx="300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Pieta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971800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 22-0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39624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Mona Lisa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971800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 22-0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39624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Mona Lisa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3425825" cy="1143000"/>
          </a:xfrm>
        </p:spPr>
        <p:txBody>
          <a:bodyPr/>
          <a:lstStyle/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4" name="Picture 3" descr=" 22-17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-2" t="1" r="-1" b="-855"/>
          <a:stretch>
            <a:fillRect/>
          </a:stretch>
        </p:blipFill>
        <p:spPr bwMode="auto">
          <a:xfrm>
            <a:off x="682625" y="-14288"/>
            <a:ext cx="7772400" cy="552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24400" y="53340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School of Athens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1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68" y="5562600"/>
            <a:ext cx="3048000" cy="1143000"/>
          </a:xfrm>
        </p:spPr>
        <p:txBody>
          <a:bodyPr/>
          <a:lstStyle/>
          <a:p>
            <a:r>
              <a:rPr lang="en-US" dirty="0" smtClean="0"/>
              <a:t>Titian</a:t>
            </a:r>
            <a:endParaRPr lang="en-US" dirty="0"/>
          </a:p>
        </p:txBody>
      </p:sp>
      <p:pic>
        <p:nvPicPr>
          <p:cNvPr id="4" name="Picture 3" descr=" 22-38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36" y="1"/>
            <a:ext cx="75310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92668" y="55626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of </a:t>
            </a:r>
            <a:r>
              <a:rPr lang="en-US" dirty="0" err="1" smtClean="0">
                <a:solidFill>
                  <a:srgbClr val="0070C0"/>
                </a:solidFill>
              </a:rPr>
              <a:t>Urbino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3425825" cy="1143000"/>
          </a:xfrm>
        </p:spPr>
        <p:txBody>
          <a:bodyPr/>
          <a:lstStyle/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4" name="Picture 3" descr=" 22-17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-2" t="1" r="-1" b="-855"/>
          <a:stretch>
            <a:fillRect/>
          </a:stretch>
        </p:blipFill>
        <p:spPr bwMode="auto">
          <a:xfrm>
            <a:off x="682625" y="-14288"/>
            <a:ext cx="7772400" cy="552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24400" y="53340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School of Athens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068" y="2286000"/>
            <a:ext cx="3132931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Bronzino</a:t>
            </a:r>
            <a:endParaRPr lang="en-US" dirty="0"/>
          </a:p>
        </p:txBody>
      </p:sp>
      <p:pic>
        <p:nvPicPr>
          <p:cNvPr id="4" name="Picture 3" descr=" 22-4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35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Cupid Folly and Time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Delphic Sibyl,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45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971800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 22-0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39624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Mona Lisa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61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068" y="2286000"/>
            <a:ext cx="3132931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Bronzino</a:t>
            </a:r>
            <a:endParaRPr lang="en-US" dirty="0"/>
          </a:p>
        </p:txBody>
      </p:sp>
      <p:pic>
        <p:nvPicPr>
          <p:cNvPr id="4" name="Picture 3" descr=" 22-4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35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Cupid Folly and Time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3" descr=" 22-09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6" y="0"/>
            <a:ext cx="355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David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2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6" name="Picture 3" descr=" 22-25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Last Judgment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Delphic Sibyl,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45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14899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4929187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The Flood,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2400"/>
            <a:ext cx="72635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6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828800"/>
            <a:ext cx="3581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Della Porta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2600" y="2971800"/>
            <a:ext cx="3429000" cy="192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Il </a:t>
            </a:r>
            <a:r>
              <a:rPr lang="en-US" dirty="0" err="1" smtClean="0">
                <a:solidFill>
                  <a:srgbClr val="0070C0"/>
                </a:solidFill>
              </a:rPr>
              <a:t>Gesu</a:t>
            </a:r>
            <a:r>
              <a:rPr lang="en-US" dirty="0" smtClean="0">
                <a:solidFill>
                  <a:srgbClr val="0070C0"/>
                </a:solidFill>
              </a:rPr>
              <a:t> facade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" y="1576388"/>
            <a:ext cx="5228164" cy="3529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5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14899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4929187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The Flood,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2400"/>
            <a:ext cx="72635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10200"/>
            <a:ext cx="3048000" cy="1143000"/>
          </a:xfrm>
        </p:spPr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&#10;22-03b.jpg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"/>
            <a:ext cx="66390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33800" y="54102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The Last Supper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3" descr=" 22-09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6" y="0"/>
            <a:ext cx="355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David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Pontormo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Entombment of Christ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20"/>
            <a:ext cx="4724399" cy="6933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5331" y="4867274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6" descr="2212"/>
          <p:cNvPicPr>
            <a:picLocks noChangeAspect="1" noChangeArrowheads="1"/>
          </p:cNvPicPr>
          <p:nvPr/>
        </p:nvPicPr>
        <p:blipFill>
          <a:blip r:embed="rId2"/>
          <a:srcRect l="547" r="-1382"/>
          <a:stretch>
            <a:fillRect/>
          </a:stretch>
        </p:blipFill>
        <p:spPr bwMode="auto">
          <a:xfrm>
            <a:off x="4191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6462" y="3624262"/>
            <a:ext cx="300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Pieta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14899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4929187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The Flood,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2400"/>
            <a:ext cx="72635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3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6" name="Picture 3" descr=" 22-25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Last Judgment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9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68" y="5562600"/>
            <a:ext cx="3048000" cy="1143000"/>
          </a:xfrm>
        </p:spPr>
        <p:txBody>
          <a:bodyPr/>
          <a:lstStyle/>
          <a:p>
            <a:r>
              <a:rPr lang="en-US" dirty="0" smtClean="0"/>
              <a:t>Titian</a:t>
            </a:r>
            <a:endParaRPr lang="en-US" dirty="0"/>
          </a:p>
        </p:txBody>
      </p:sp>
      <p:pic>
        <p:nvPicPr>
          <p:cNvPr id="4" name="Picture 3" descr=" 22-38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36" y="1"/>
            <a:ext cx="75310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92668" y="55626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of </a:t>
            </a:r>
            <a:r>
              <a:rPr lang="en-US" dirty="0" err="1" smtClean="0">
                <a:solidFill>
                  <a:srgbClr val="0070C0"/>
                </a:solidFill>
              </a:rPr>
              <a:t>Urbino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3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828800"/>
            <a:ext cx="3581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Della Porta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2600" y="2971800"/>
            <a:ext cx="3429000" cy="192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Il </a:t>
            </a:r>
            <a:r>
              <a:rPr lang="en-US" dirty="0" err="1" smtClean="0">
                <a:solidFill>
                  <a:srgbClr val="0070C0"/>
                </a:solidFill>
              </a:rPr>
              <a:t>Gesu</a:t>
            </a:r>
            <a:r>
              <a:rPr lang="en-US" dirty="0" smtClean="0">
                <a:solidFill>
                  <a:srgbClr val="0070C0"/>
                </a:solidFill>
              </a:rPr>
              <a:t> facade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" y="1576388"/>
            <a:ext cx="5228164" cy="3529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6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Delphic Sibyl,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45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14899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4929187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The Flood,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2400"/>
            <a:ext cx="72635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9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10200"/>
            <a:ext cx="3048000" cy="1143000"/>
          </a:xfrm>
        </p:spPr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&#10;22-03b.jpg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"/>
            <a:ext cx="66390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33800" y="54102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The Last Supper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Pontormo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Entombment of Christ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20"/>
            <a:ext cx="4724399" cy="6933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5331" y="4867274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6" descr="2212"/>
          <p:cNvPicPr>
            <a:picLocks noChangeAspect="1" noChangeArrowheads="1"/>
          </p:cNvPicPr>
          <p:nvPr/>
        </p:nvPicPr>
        <p:blipFill>
          <a:blip r:embed="rId2"/>
          <a:srcRect l="547" r="-1382"/>
          <a:stretch>
            <a:fillRect/>
          </a:stretch>
        </p:blipFill>
        <p:spPr bwMode="auto">
          <a:xfrm>
            <a:off x="4191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6462" y="3624262"/>
            <a:ext cx="300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Pieta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971800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 22-0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39624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Mona Lisa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3425825" cy="1143000"/>
          </a:xfrm>
        </p:spPr>
        <p:txBody>
          <a:bodyPr/>
          <a:lstStyle/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4" name="Picture 3" descr=" 22-17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-2" t="1" r="-1" b="-855"/>
          <a:stretch>
            <a:fillRect/>
          </a:stretch>
        </p:blipFill>
        <p:spPr bwMode="auto">
          <a:xfrm>
            <a:off x="682625" y="-14288"/>
            <a:ext cx="7772400" cy="552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24400" y="53340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School of Athens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68" y="5562600"/>
            <a:ext cx="3048000" cy="1143000"/>
          </a:xfrm>
        </p:spPr>
        <p:txBody>
          <a:bodyPr/>
          <a:lstStyle/>
          <a:p>
            <a:r>
              <a:rPr lang="en-US" dirty="0" smtClean="0"/>
              <a:t>Titian</a:t>
            </a:r>
            <a:endParaRPr lang="en-US" dirty="0"/>
          </a:p>
        </p:txBody>
      </p:sp>
      <p:pic>
        <p:nvPicPr>
          <p:cNvPr id="4" name="Picture 3" descr=" 22-38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36" y="1"/>
            <a:ext cx="75310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92668" y="55626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of </a:t>
            </a:r>
            <a:r>
              <a:rPr lang="en-US" dirty="0" err="1" smtClean="0">
                <a:solidFill>
                  <a:srgbClr val="0070C0"/>
                </a:solidFill>
              </a:rPr>
              <a:t>Urbino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3425825" cy="1143000"/>
          </a:xfrm>
        </p:spPr>
        <p:txBody>
          <a:bodyPr/>
          <a:lstStyle/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4" name="Picture 3" descr=" 22-17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-2" t="1" r="-1" b="-855"/>
          <a:stretch>
            <a:fillRect/>
          </a:stretch>
        </p:blipFill>
        <p:spPr bwMode="auto">
          <a:xfrm>
            <a:off x="682625" y="-14288"/>
            <a:ext cx="7772400" cy="552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24400" y="53340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School of Athens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068" y="2286000"/>
            <a:ext cx="3132931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Bronzino</a:t>
            </a:r>
            <a:endParaRPr lang="en-US" dirty="0"/>
          </a:p>
        </p:txBody>
      </p:sp>
      <p:pic>
        <p:nvPicPr>
          <p:cNvPr id="4" name="Picture 3" descr=" 22-4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35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Cupid Folly and Time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7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Delphic Sibyl,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45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6" name="Picture 3" descr=" 22-25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Last Judgment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971800"/>
            <a:ext cx="4572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 22-0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3962400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Mona Lisa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068" y="2286000"/>
            <a:ext cx="3132931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Bronzino</a:t>
            </a:r>
            <a:endParaRPr lang="en-US" dirty="0"/>
          </a:p>
        </p:txBody>
      </p:sp>
      <p:pic>
        <p:nvPicPr>
          <p:cNvPr id="4" name="Picture 3" descr=" 22-44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535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Cupid Folly and Time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3" descr=" 22-09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6" y="0"/>
            <a:ext cx="355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David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6" name="Picture 3" descr=" 22-25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Last Judgment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7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Delphic Sibyl,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456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828800"/>
            <a:ext cx="3581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Della Porta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2600" y="2971800"/>
            <a:ext cx="3429000" cy="192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Il </a:t>
            </a:r>
            <a:r>
              <a:rPr lang="en-US" dirty="0" err="1" smtClean="0">
                <a:solidFill>
                  <a:srgbClr val="0070C0"/>
                </a:solidFill>
              </a:rPr>
              <a:t>Gesu</a:t>
            </a:r>
            <a:r>
              <a:rPr lang="en-US" dirty="0" smtClean="0">
                <a:solidFill>
                  <a:srgbClr val="0070C0"/>
                </a:solidFill>
              </a:rPr>
              <a:t> facade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" y="1576388"/>
            <a:ext cx="5228164" cy="3529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14899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4929187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The Flood,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2400"/>
            <a:ext cx="72635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410200"/>
            <a:ext cx="3048000" cy="1143000"/>
          </a:xfrm>
        </p:spPr>
        <p:txBody>
          <a:bodyPr/>
          <a:lstStyle/>
          <a:p>
            <a:r>
              <a:rPr lang="en-US" dirty="0" err="1" smtClean="0"/>
              <a:t>da</a:t>
            </a:r>
            <a:r>
              <a:rPr lang="en-US" dirty="0" smtClean="0"/>
              <a:t> Vinci</a:t>
            </a:r>
            <a:endParaRPr lang="en-US" dirty="0"/>
          </a:p>
        </p:txBody>
      </p:sp>
      <p:pic>
        <p:nvPicPr>
          <p:cNvPr id="4" name="Picture 4" descr="&#10;22-03b.jpg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419100"/>
            <a:ext cx="66390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33800" y="54102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The Last Supper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3" descr=" 22-09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6" y="0"/>
            <a:ext cx="3551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David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4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667000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Pontormo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15000" y="3786187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Entombment of Christ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120"/>
            <a:ext cx="4724399" cy="69330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25331" y="4867274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0"/>
            <a:ext cx="3425825" cy="1143000"/>
          </a:xfrm>
        </p:spPr>
        <p:txBody>
          <a:bodyPr/>
          <a:lstStyle/>
          <a:p>
            <a:r>
              <a:rPr lang="en-US" dirty="0" smtClean="0"/>
              <a:t>Raphael</a:t>
            </a:r>
            <a:endParaRPr lang="en-US" dirty="0"/>
          </a:p>
        </p:txBody>
      </p:sp>
      <p:pic>
        <p:nvPicPr>
          <p:cNvPr id="4" name="Picture 3" descr=" 22-17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 l="-2" t="1" r="-1" b="-855"/>
          <a:stretch>
            <a:fillRect/>
          </a:stretch>
        </p:blipFill>
        <p:spPr bwMode="auto">
          <a:xfrm>
            <a:off x="682625" y="-14288"/>
            <a:ext cx="7772400" cy="552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24400" y="5334000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0070C0"/>
                </a:solidFill>
              </a:rPr>
              <a:t>School of Athens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6" descr="2212"/>
          <p:cNvPicPr>
            <a:picLocks noChangeAspect="1" noChangeArrowheads="1"/>
          </p:cNvPicPr>
          <p:nvPr/>
        </p:nvPicPr>
        <p:blipFill>
          <a:blip r:embed="rId2"/>
          <a:srcRect l="547" r="-1382"/>
          <a:stretch>
            <a:fillRect/>
          </a:stretch>
        </p:blipFill>
        <p:spPr bwMode="auto">
          <a:xfrm>
            <a:off x="4191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6462" y="3624262"/>
            <a:ext cx="300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Pieta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14899"/>
            <a:ext cx="3276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4929187"/>
            <a:ext cx="480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The Flood,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Sistine Chapel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52400"/>
            <a:ext cx="72635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8174" y="2514600"/>
            <a:ext cx="3425825" cy="1143000"/>
          </a:xfrm>
        </p:spPr>
        <p:txBody>
          <a:bodyPr/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6" name="Picture 3" descr=" 22-25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56372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718173" y="3390900"/>
            <a:ext cx="3425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Last Judgment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68" y="5562600"/>
            <a:ext cx="3048000" cy="1143000"/>
          </a:xfrm>
        </p:spPr>
        <p:txBody>
          <a:bodyPr/>
          <a:lstStyle/>
          <a:p>
            <a:r>
              <a:rPr lang="en-US" dirty="0" smtClean="0"/>
              <a:t>Titian</a:t>
            </a:r>
            <a:endParaRPr lang="en-US" dirty="0"/>
          </a:p>
        </p:txBody>
      </p:sp>
      <p:pic>
        <p:nvPicPr>
          <p:cNvPr id="4" name="Picture 3" descr=" 22-38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36" y="1"/>
            <a:ext cx="75310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92668" y="55626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of </a:t>
            </a:r>
            <a:r>
              <a:rPr lang="en-US" dirty="0" err="1" smtClean="0">
                <a:solidFill>
                  <a:srgbClr val="0070C0"/>
                </a:solidFill>
              </a:rPr>
              <a:t>Urbino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1828800"/>
            <a:ext cx="3581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Della Porta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62600" y="2971800"/>
            <a:ext cx="3429000" cy="192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Il </a:t>
            </a:r>
            <a:r>
              <a:rPr lang="en-US" dirty="0" err="1" smtClean="0">
                <a:solidFill>
                  <a:srgbClr val="0070C0"/>
                </a:solidFill>
              </a:rPr>
              <a:t>Gesu</a:t>
            </a:r>
            <a:r>
              <a:rPr lang="en-US" dirty="0" smtClean="0">
                <a:solidFill>
                  <a:srgbClr val="0070C0"/>
                </a:solidFill>
              </a:rPr>
              <a:t> facade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6" y="1576388"/>
            <a:ext cx="5228164" cy="352901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864619" y="4533900"/>
            <a:ext cx="31329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Mannerism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6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668" y="5562600"/>
            <a:ext cx="3048000" cy="1143000"/>
          </a:xfrm>
        </p:spPr>
        <p:txBody>
          <a:bodyPr/>
          <a:lstStyle/>
          <a:p>
            <a:r>
              <a:rPr lang="en-US" dirty="0" smtClean="0"/>
              <a:t>Titian</a:t>
            </a:r>
            <a:endParaRPr lang="en-US" dirty="0"/>
          </a:p>
        </p:txBody>
      </p:sp>
      <p:pic>
        <p:nvPicPr>
          <p:cNvPr id="4" name="Picture 3" descr=" 22-38.jpg                                                      000152A9schmoopy                       BC89C2C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36" y="1"/>
            <a:ext cx="7531064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92668" y="5562600"/>
            <a:ext cx="3276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Venus of </a:t>
            </a:r>
            <a:r>
              <a:rPr lang="en-US" dirty="0" err="1" smtClean="0">
                <a:solidFill>
                  <a:srgbClr val="0070C0"/>
                </a:solidFill>
              </a:rPr>
              <a:t>Urbino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1700" y="2667000"/>
            <a:ext cx="30099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Michelangelo</a:t>
            </a:r>
            <a:endParaRPr lang="en-US" dirty="0"/>
          </a:p>
        </p:txBody>
      </p:sp>
      <p:pic>
        <p:nvPicPr>
          <p:cNvPr id="4" name="Picture 6" descr="2212"/>
          <p:cNvPicPr>
            <a:picLocks noChangeAspect="1" noChangeArrowheads="1"/>
          </p:cNvPicPr>
          <p:nvPr/>
        </p:nvPicPr>
        <p:blipFill>
          <a:blip r:embed="rId2"/>
          <a:srcRect l="547" r="-1382"/>
          <a:stretch>
            <a:fillRect/>
          </a:stretch>
        </p:blipFill>
        <p:spPr bwMode="auto">
          <a:xfrm>
            <a:off x="4191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86462" y="3624262"/>
            <a:ext cx="30099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Pieta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8373</TotalTime>
  <Words>333</Words>
  <Application>Microsoft Macintosh PowerPoint</Application>
  <PresentationFormat>On-screen Show (4:3)</PresentationFormat>
  <Paragraphs>178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Abadi MT Condensed Extra Bold</vt:lpstr>
      <vt:lpstr>Calibri</vt:lpstr>
      <vt:lpstr>Arial</vt:lpstr>
      <vt:lpstr>Office Theme</vt:lpstr>
      <vt:lpstr>Artists Review!  High Renaissance and  Mannerism </vt:lpstr>
      <vt:lpstr>da Vinci</vt:lpstr>
      <vt:lpstr>da Vinci</vt:lpstr>
      <vt:lpstr>Michelangelo</vt:lpstr>
      <vt:lpstr>Michelangelo</vt:lpstr>
      <vt:lpstr>Michelangelo</vt:lpstr>
      <vt:lpstr>Raphael</vt:lpstr>
      <vt:lpstr>Titian</vt:lpstr>
      <vt:lpstr>Michelangelo</vt:lpstr>
      <vt:lpstr>Michelangelo</vt:lpstr>
      <vt:lpstr>Pontormo</vt:lpstr>
      <vt:lpstr>Bronzino</vt:lpstr>
      <vt:lpstr>Della Porta</vt:lpstr>
      <vt:lpstr>da Vinci</vt:lpstr>
      <vt:lpstr>Pontormo</vt:lpstr>
      <vt:lpstr>Michelangelo</vt:lpstr>
      <vt:lpstr>da Vinci</vt:lpstr>
      <vt:lpstr>Michelangelo</vt:lpstr>
      <vt:lpstr>Raphael</vt:lpstr>
      <vt:lpstr>Michelangelo</vt:lpstr>
      <vt:lpstr>Titian</vt:lpstr>
      <vt:lpstr>Bronzino</vt:lpstr>
      <vt:lpstr>Michelangelo</vt:lpstr>
      <vt:lpstr>Della Porta</vt:lpstr>
      <vt:lpstr>Michelangelo</vt:lpstr>
      <vt:lpstr>da Vinci</vt:lpstr>
      <vt:lpstr>Pontormo</vt:lpstr>
      <vt:lpstr>Michelangelo</vt:lpstr>
      <vt:lpstr>da Vinci</vt:lpstr>
      <vt:lpstr>Raphael</vt:lpstr>
      <vt:lpstr>Titian</vt:lpstr>
      <vt:lpstr>Raphael</vt:lpstr>
      <vt:lpstr>Bronzino</vt:lpstr>
      <vt:lpstr>Michelangelo</vt:lpstr>
      <vt:lpstr>da Vinci</vt:lpstr>
      <vt:lpstr>Bronzino</vt:lpstr>
      <vt:lpstr>Michelangelo</vt:lpstr>
      <vt:lpstr>Michelangelo</vt:lpstr>
      <vt:lpstr>Michelangelo</vt:lpstr>
      <vt:lpstr>Della Porta</vt:lpstr>
      <vt:lpstr>Michelangelo</vt:lpstr>
      <vt:lpstr>da Vinci</vt:lpstr>
      <vt:lpstr>Michelangelo</vt:lpstr>
      <vt:lpstr>Pontormo</vt:lpstr>
      <vt:lpstr>Michelangelo</vt:lpstr>
      <vt:lpstr>Michelangelo</vt:lpstr>
      <vt:lpstr>Michelangelo</vt:lpstr>
      <vt:lpstr>Titian</vt:lpstr>
      <vt:lpstr>Della Porta</vt:lpstr>
      <vt:lpstr>Michelangelo</vt:lpstr>
      <vt:lpstr>da Vinci</vt:lpstr>
      <vt:lpstr>Pontormo</vt:lpstr>
      <vt:lpstr>Michelangelo</vt:lpstr>
      <vt:lpstr>da Vinci</vt:lpstr>
      <vt:lpstr>Raphael</vt:lpstr>
      <vt:lpstr>Titian</vt:lpstr>
      <vt:lpstr>Raphael</vt:lpstr>
      <vt:lpstr>Bronzino</vt:lpstr>
      <vt:lpstr>Michelangelo</vt:lpstr>
      <vt:lpstr>da Vinci</vt:lpstr>
      <vt:lpstr>Bronzino</vt:lpstr>
      <vt:lpstr>Michelangelo</vt:lpstr>
      <vt:lpstr>Michelangelo</vt:lpstr>
      <vt:lpstr>Michelangelo</vt:lpstr>
      <vt:lpstr>Della Porta</vt:lpstr>
      <vt:lpstr>Michelangelo</vt:lpstr>
      <vt:lpstr>da Vinci</vt:lpstr>
      <vt:lpstr>Michelangelo</vt:lpstr>
      <vt:lpstr>Pontormo</vt:lpstr>
      <vt:lpstr>Michelangelo</vt:lpstr>
      <vt:lpstr>Michelangelo</vt:lpstr>
      <vt:lpstr>Michelangelo</vt:lpstr>
      <vt:lpstr>Titian</vt:lpstr>
      <vt:lpstr>Della Porta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Reviewing Artists!</dc:title>
  <dc:creator>Valerie Park</dc:creator>
  <cp:lastModifiedBy>Microsoft Office User</cp:lastModifiedBy>
  <cp:revision>182</cp:revision>
  <dcterms:created xsi:type="dcterms:W3CDTF">2013-02-06T18:15:00Z</dcterms:created>
  <dcterms:modified xsi:type="dcterms:W3CDTF">2016-02-23T05:08:30Z</dcterms:modified>
</cp:coreProperties>
</file>