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311" r:id="rId27"/>
    <p:sldId id="312" r:id="rId28"/>
    <p:sldId id="316" r:id="rId29"/>
    <p:sldId id="336" r:id="rId30"/>
    <p:sldId id="314" r:id="rId31"/>
    <p:sldId id="322" r:id="rId32"/>
    <p:sldId id="337" r:id="rId33"/>
    <p:sldId id="321" r:id="rId34"/>
    <p:sldId id="323" r:id="rId35"/>
    <p:sldId id="324" r:id="rId36"/>
    <p:sldId id="325" r:id="rId37"/>
    <p:sldId id="326" r:id="rId38"/>
    <p:sldId id="327" r:id="rId39"/>
    <p:sldId id="334" r:id="rId40"/>
    <p:sldId id="352" r:id="rId41"/>
    <p:sldId id="328" r:id="rId42"/>
    <p:sldId id="320" r:id="rId43"/>
    <p:sldId id="331" r:id="rId44"/>
    <p:sldId id="313" r:id="rId45"/>
    <p:sldId id="342" r:id="rId46"/>
    <p:sldId id="329" r:id="rId47"/>
    <p:sldId id="330" r:id="rId48"/>
    <p:sldId id="347" r:id="rId49"/>
    <p:sldId id="354" r:id="rId50"/>
    <p:sldId id="315" r:id="rId51"/>
    <p:sldId id="358" r:id="rId52"/>
    <p:sldId id="332" r:id="rId53"/>
    <p:sldId id="357" r:id="rId54"/>
    <p:sldId id="362" r:id="rId55"/>
    <p:sldId id="335" r:id="rId56"/>
    <p:sldId id="356" r:id="rId57"/>
    <p:sldId id="355" r:id="rId58"/>
    <p:sldId id="351" r:id="rId59"/>
    <p:sldId id="339" r:id="rId60"/>
    <p:sldId id="340" r:id="rId61"/>
    <p:sldId id="341" r:id="rId62"/>
    <p:sldId id="291" r:id="rId63"/>
    <p:sldId id="343" r:id="rId64"/>
    <p:sldId id="344" r:id="rId65"/>
    <p:sldId id="345" r:id="rId66"/>
    <p:sldId id="346" r:id="rId67"/>
    <p:sldId id="359" r:id="rId68"/>
    <p:sldId id="295" r:id="rId69"/>
    <p:sldId id="350" r:id="rId70"/>
    <p:sldId id="348" r:id="rId71"/>
    <p:sldId id="309" r:id="rId72"/>
    <p:sldId id="306" r:id="rId73"/>
    <p:sldId id="353" r:id="rId74"/>
    <p:sldId id="299" r:id="rId75"/>
    <p:sldId id="360" r:id="rId76"/>
    <p:sldId id="361" r:id="rId77"/>
    <p:sldId id="310" r:id="rId78"/>
    <p:sldId id="307" r:id="rId79"/>
    <p:sldId id="363" r:id="rId80"/>
    <p:sldId id="364" r:id="rId81"/>
    <p:sldId id="349" r:id="rId82"/>
    <p:sldId id="284" r:id="rId83"/>
    <p:sldId id="297" r:id="rId84"/>
    <p:sldId id="286" r:id="rId85"/>
    <p:sldId id="305" r:id="rId86"/>
    <p:sldId id="285" r:id="rId87"/>
    <p:sldId id="287" r:id="rId88"/>
    <p:sldId id="288" r:id="rId89"/>
    <p:sldId id="290" r:id="rId90"/>
    <p:sldId id="338" r:id="rId91"/>
    <p:sldId id="289" r:id="rId92"/>
    <p:sldId id="303" r:id="rId93"/>
    <p:sldId id="308" r:id="rId94"/>
    <p:sldId id="292" r:id="rId95"/>
    <p:sldId id="293" r:id="rId96"/>
    <p:sldId id="294" r:id="rId97"/>
    <p:sldId id="296" r:id="rId98"/>
    <p:sldId id="298" r:id="rId99"/>
    <p:sldId id="300" r:id="rId100"/>
    <p:sldId id="301" r:id="rId101"/>
    <p:sldId id="302" r:id="rId102"/>
    <p:sldId id="304" r:id="rId10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47" autoAdjust="0"/>
    <p:restoredTop sz="94375" autoAdjust="0"/>
  </p:normalViewPr>
  <p:slideViewPr>
    <p:cSldViewPr snapToObjects="1">
      <p:cViewPr varScale="1">
        <p:scale>
          <a:sx n="76" d="100"/>
          <a:sy n="76" d="100"/>
        </p:scale>
        <p:origin x="55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presProps" Target="presProps.xml"/><Relationship Id="rId105" Type="http://schemas.openxmlformats.org/officeDocument/2006/relationships/viewProps" Target="viewProps.xml"/><Relationship Id="rId106" Type="http://schemas.openxmlformats.org/officeDocument/2006/relationships/theme" Target="theme/theme1.xml"/><Relationship Id="rId10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>
              <a:lumMod val="40000"/>
              <a:lumOff val="60000"/>
            </a:schemeClr>
          </a:fgClr>
          <a:bgClr>
            <a:prstClr val="whit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3E9C-BE6F-CC48-8195-859825D55C77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Abadi MT Condensed Extra Bold"/>
                <a:cs typeface="Abadi MT Condensed Extra Bold"/>
              </a:rPr>
              <a:t>Dates Review</a:t>
            </a:r>
            <a:endParaRPr lang="en-US" sz="10000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badi MT Condensed Extra Bold"/>
                <a:cs typeface="Abadi MT Condensed Extra Bold"/>
              </a:rPr>
              <a:t>(up to Early </a:t>
            </a:r>
            <a:r>
              <a:rPr lang="en-US" dirty="0" err="1" smtClean="0">
                <a:solidFill>
                  <a:schemeClr val="tx1"/>
                </a:solidFill>
                <a:latin typeface="Abadi MT Condensed Extra Bold"/>
                <a:cs typeface="Abadi MT Condensed Extra Bold"/>
              </a:rPr>
              <a:t>Reniassance</a:t>
            </a:r>
            <a:r>
              <a:rPr lang="en-US" dirty="0" smtClean="0">
                <a:solidFill>
                  <a:schemeClr val="tx1"/>
                </a:solidFill>
                <a:latin typeface="Abadi MT Condensed Extra Bold"/>
                <a:cs typeface="Abadi MT Condensed Extra Bold"/>
              </a:rPr>
              <a:t>)</a:t>
            </a:r>
            <a:endParaRPr lang="en-US" dirty="0">
              <a:solidFill>
                <a:schemeClr val="tx1"/>
              </a:solidFill>
              <a:latin typeface="Abadi MT Condensed Extra Bold"/>
              <a:cs typeface="Abadi MT Condensed Extra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Orientalizing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700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89888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Dada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1916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5415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Harlem Renaissance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1925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04766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Surrealism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mtClean="0">
                <a:latin typeface="Abadi MT Condensed Extra Bold"/>
                <a:cs typeface="Abadi MT Condensed Extra Bold"/>
              </a:rPr>
              <a:t>1930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88047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Archaic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550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20828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Severe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480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61123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Classical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450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5588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Late Classical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350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5588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Hellenistic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5588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sz="9600" dirty="0" smtClean="0">
                <a:latin typeface="Abadi MT Condensed Extra Bold"/>
                <a:cs typeface="Abadi MT Condensed Extra Bold"/>
              </a:rPr>
              <a:t>Islamic Artworks</a:t>
            </a:r>
          </a:p>
          <a:p>
            <a:pPr algn="ctr"/>
            <a:r>
              <a:rPr lang="en-US" sz="5400" dirty="0" smtClean="0">
                <a:latin typeface="Abadi MT Condensed Extra Bold"/>
                <a:cs typeface="Abadi MT Condensed Extra Bold"/>
              </a:rPr>
              <a:t>Beginning to present day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badi MT Condensed Extra Bold"/>
                <a:cs typeface="Abadi MT Condensed Extra Bold"/>
              </a:rPr>
              <a:t>6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5156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Etruscan Art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badi MT Condensed Extra Bold"/>
                <a:cs typeface="Abadi MT Condensed Extra Bold"/>
              </a:rPr>
              <a:t>5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0961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Rome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Republic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77738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Rome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Imperial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44296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Mesopotamia (Near East)</a:t>
            </a:r>
          </a:p>
          <a:p>
            <a:pPr algn="ctr"/>
            <a:r>
              <a:rPr lang="en-US" sz="9600" dirty="0" err="1" smtClean="0">
                <a:latin typeface="Abadi MT Condensed Extra Bold"/>
                <a:cs typeface="Abadi MT Condensed Extra Bold"/>
              </a:rPr>
              <a:t>Sumeria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3000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Late Antiquity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badi MT Condensed Extra Bold"/>
                <a:cs typeface="Abadi MT Condensed Extra Bold"/>
              </a:rPr>
              <a:t>3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20757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Byzantine Art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550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69629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Early Medieval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Carolingian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800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78663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Early Medieval</a:t>
            </a:r>
          </a:p>
          <a:p>
            <a:pPr algn="ctr"/>
            <a:r>
              <a:rPr lang="en-US" sz="9600" dirty="0" err="1" smtClean="0">
                <a:latin typeface="Abadi MT Condensed Extra Bold"/>
                <a:cs typeface="Abadi MT Condensed Extra Bold"/>
              </a:rPr>
              <a:t>Ottonian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1000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05737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Romanesque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1100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05562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Early Gothic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1140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24270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Mesopotamia (Near East)</a:t>
            </a:r>
          </a:p>
          <a:p>
            <a:pPr algn="ctr"/>
            <a:r>
              <a:rPr lang="en-US" sz="9600" dirty="0" err="1" smtClean="0">
                <a:latin typeface="Abadi MT Condensed Extra Bold"/>
                <a:cs typeface="Abadi MT Condensed Extra Bold"/>
              </a:rPr>
              <a:t>Sumeria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3000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07617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Mesopotamia (Near East)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Babylon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22193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Egypt</a:t>
            </a:r>
          </a:p>
          <a:p>
            <a:pPr algn="ctr"/>
            <a:r>
              <a:rPr lang="en-US" sz="9600" dirty="0" err="1" smtClean="0">
                <a:latin typeface="Abadi MT Condensed Extra Bold"/>
                <a:cs typeface="Abadi MT Condensed Extra Bold"/>
              </a:rPr>
              <a:t>Amarna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1333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79394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Romanesque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1100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09374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Mesopotamia (Near East)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Babylon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3645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Egypt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Old Kingdom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2500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14797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Archaic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550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47761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Early Gothic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1140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9883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Orientalizing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700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61309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Severe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480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2928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Classical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450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64004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Late Classical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350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4365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Hellenistic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7526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sz="9600" dirty="0" smtClean="0">
                <a:latin typeface="Abadi MT Condensed Extra Bold"/>
                <a:cs typeface="Abadi MT Condensed Extra Bold"/>
              </a:rPr>
              <a:t>Islamic Artworks</a:t>
            </a:r>
          </a:p>
          <a:p>
            <a:pPr algn="ctr"/>
            <a:r>
              <a:rPr lang="en-US" sz="5400" dirty="0" smtClean="0">
                <a:latin typeface="Abadi MT Condensed Extra Bold"/>
                <a:cs typeface="Abadi MT Condensed Extra Bold"/>
              </a:rPr>
              <a:t>Beginning to present day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badi MT Condensed Extra Bold"/>
                <a:cs typeface="Abadi MT Condensed Extra Bold"/>
              </a:rPr>
              <a:t>6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13419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Early Medieval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Carolingian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800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09016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Mesopotamia (Near East)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Persia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539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15826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Fauvism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1907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28324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Etruscan Art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badi MT Condensed Extra Bold"/>
                <a:cs typeface="Abadi MT Condensed Extra Bold"/>
              </a:rPr>
              <a:t>5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701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Geometric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900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6174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Late Antiquity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badi MT Condensed Extra Bold"/>
                <a:cs typeface="Abadi MT Condensed Extra Bold"/>
              </a:rPr>
              <a:t>3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31647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Mesopotamia (Near East)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Persia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539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66001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High Renaissance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1515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6634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Rome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Republic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046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Rome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Imperial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3339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Neoclassical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1800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40385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German Expressionism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1914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11836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Egypt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Old Kingdom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2500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90903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Egypt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New Kingdom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badi MT Condensed Extra Bold"/>
                <a:cs typeface="Abadi MT Condensed Extra Bold"/>
              </a:rPr>
              <a:t>1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500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04433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Surrealism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mtClean="0">
                <a:latin typeface="Abadi MT Condensed Extra Bold"/>
                <a:cs typeface="Abadi MT Condensed Extra Bold"/>
              </a:rPr>
              <a:t>1930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56318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Byzantine Art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550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4648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Constructivism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1930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2723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Pop Art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Happenings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1960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66431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Early Medieval</a:t>
            </a:r>
          </a:p>
          <a:p>
            <a:pPr algn="ctr"/>
            <a:r>
              <a:rPr lang="en-US" sz="9600" dirty="0" err="1" smtClean="0">
                <a:latin typeface="Abadi MT Condensed Extra Bold"/>
                <a:cs typeface="Abadi MT Condensed Extra Bold"/>
              </a:rPr>
              <a:t>Ottonian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1000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14249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Harlem Renaissance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1925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4562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Dada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1916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517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Post-Impressionism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1886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95692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Late Gothic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1250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97932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Egypt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New Kingdom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badi MT Condensed Extra Bold"/>
                <a:cs typeface="Abadi MT Condensed Extra Bold"/>
              </a:rPr>
              <a:t>1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500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3984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Late Medieval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Early Renaissance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1300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18747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Florentine Renaissance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1450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37931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Baroque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17</a:t>
            </a:r>
            <a:r>
              <a:rPr lang="en-US" sz="8000" b="1" baseline="30000" dirty="0" smtClean="0">
                <a:latin typeface="Abadi MT Condensed Extra Bold"/>
                <a:cs typeface="Abadi MT Condensed Extra Bold"/>
              </a:rPr>
              <a:t>th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 century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11270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Mannerism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1530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51578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Northern Renaissance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67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mtClean="0">
                <a:latin typeface="Abadi MT Condensed Extra Bold"/>
                <a:cs typeface="Abadi MT Condensed Extra Bold"/>
              </a:rPr>
              <a:t>15</a:t>
            </a:r>
            <a:r>
              <a:rPr lang="en-US" sz="8000" b="1" baseline="30000" smtClean="0">
                <a:latin typeface="Abadi MT Condensed Extra Bold"/>
                <a:cs typeface="Abadi MT Condensed Extra Bold"/>
              </a:rPr>
              <a:t>th</a:t>
            </a:r>
            <a:r>
              <a:rPr lang="en-US" sz="8000" b="1" smtClean="0">
                <a:latin typeface="Abadi MT Condensed Extra Bold"/>
                <a:cs typeface="Abadi MT Condensed Extra Bold"/>
              </a:rPr>
              <a:t>-16</a:t>
            </a:r>
            <a:r>
              <a:rPr lang="en-US" sz="8000" b="1" baseline="30000" smtClean="0">
                <a:latin typeface="Abadi MT Condensed Extra Bold"/>
                <a:cs typeface="Abadi MT Condensed Extra Bold"/>
              </a:rPr>
              <a:t>th</a:t>
            </a:r>
            <a:r>
              <a:rPr lang="en-US" sz="8000" b="1" smtClean="0">
                <a:latin typeface="Abadi MT Condensed Extra Bold"/>
                <a:cs typeface="Abadi MT Condensed Extra Bold"/>
              </a:rPr>
              <a:t> centuries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47630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Baroque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17</a:t>
            </a:r>
            <a:r>
              <a:rPr lang="en-US" sz="8000" b="1" baseline="30000" dirty="0" smtClean="0">
                <a:latin typeface="Abadi MT Condensed Extra Bold"/>
                <a:cs typeface="Abadi MT Condensed Extra Bold"/>
              </a:rPr>
              <a:t>th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 century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844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Rococo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1730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6959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Abadi MT Condensed Extra Bold"/>
                <a:cs typeface="Abadi MT Condensed Extra Bold"/>
              </a:rPr>
              <a:t>DeStijl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mtClean="0">
                <a:latin typeface="Abadi MT Condensed Extra Bold"/>
                <a:cs typeface="Abadi MT Condensed Extra Bold"/>
              </a:rPr>
              <a:t>1930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1613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Realism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1850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14538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Impressionism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1874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12234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Egypt</a:t>
            </a:r>
          </a:p>
          <a:p>
            <a:pPr algn="ctr"/>
            <a:r>
              <a:rPr lang="en-US" sz="9600" dirty="0" err="1" smtClean="0">
                <a:latin typeface="Abadi MT Condensed Extra Bold"/>
                <a:cs typeface="Abadi MT Condensed Extra Bold"/>
              </a:rPr>
              <a:t>Amarna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1333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17894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Romanticism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1830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4792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Earth Art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Site Art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1970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1033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Mexican Muralists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mtClean="0">
                <a:latin typeface="Abadi MT Condensed Extra Bold"/>
                <a:cs typeface="Abadi MT Condensed Extra Bold"/>
              </a:rPr>
              <a:t>1930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76462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Cubism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1910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384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Cubism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1910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85106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Mexican Muralists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mtClean="0">
                <a:latin typeface="Abadi MT Condensed Extra Bold"/>
                <a:cs typeface="Abadi MT Condensed Extra Bold"/>
              </a:rPr>
              <a:t>1930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88838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Abstract Expressionism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4994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Post Modern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1980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31664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Abstract Expressionism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73131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Earth Art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Site Art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1970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13477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Aegean Region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Cycladic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2500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17894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Post Modern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1980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1009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Realism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1850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69170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High Gothic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1200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95933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Post-Impressionism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1886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93006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Late Medieval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Early Renaissance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1300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74701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Abadi MT Condensed Extra Bold"/>
                <a:cs typeface="Abadi MT Condensed Extra Bold"/>
              </a:rPr>
              <a:t>DeStijl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mtClean="0">
                <a:latin typeface="Abadi MT Condensed Extra Bold"/>
                <a:cs typeface="Abadi MT Condensed Extra Bold"/>
              </a:rPr>
              <a:t>1930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1319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Late Gothic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1250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23319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Florentine Renaissance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1450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8789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High Renaissance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1515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5801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Mannerism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1530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8092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Geometric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900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60479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High Gothic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1200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38741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Northern Renaissance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67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mtClean="0">
                <a:latin typeface="Abadi MT Condensed Extra Bold"/>
                <a:cs typeface="Abadi MT Condensed Extra Bold"/>
              </a:rPr>
              <a:t>15</a:t>
            </a:r>
            <a:r>
              <a:rPr lang="en-US" sz="8000" b="1" baseline="30000" smtClean="0">
                <a:latin typeface="Abadi MT Condensed Extra Bold"/>
                <a:cs typeface="Abadi MT Condensed Extra Bold"/>
              </a:rPr>
              <a:t>th</a:t>
            </a:r>
            <a:r>
              <a:rPr lang="en-US" sz="8000" b="1" smtClean="0">
                <a:latin typeface="Abadi MT Condensed Extra Bold"/>
                <a:cs typeface="Abadi MT Condensed Extra Bold"/>
              </a:rPr>
              <a:t>-16</a:t>
            </a:r>
            <a:r>
              <a:rPr lang="en-US" sz="8000" b="1" baseline="30000" smtClean="0">
                <a:latin typeface="Abadi MT Condensed Extra Bold"/>
                <a:cs typeface="Abadi MT Condensed Extra Bold"/>
              </a:rPr>
              <a:t>th</a:t>
            </a:r>
            <a:r>
              <a:rPr lang="en-US" sz="8000" b="1" smtClean="0">
                <a:latin typeface="Abadi MT Condensed Extra Bold"/>
                <a:cs typeface="Abadi MT Condensed Extra Bold"/>
              </a:rPr>
              <a:t> centuries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78123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Constructivism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1930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66459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Pop Art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Happenings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1960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50310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Rococo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1730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13589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Neoclassical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1800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44857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Romanticism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1830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47858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Impressionism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1874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4872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Fauvism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1907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4815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German Expressionism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1914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55564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455</Words>
  <Application>Microsoft Macintosh PowerPoint</Application>
  <PresentationFormat>On-screen Show (4:3)</PresentationFormat>
  <Paragraphs>247</Paragraphs>
  <Slides>102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6" baseType="lpstr">
      <vt:lpstr>Abadi MT Condensed Extra Bold</vt:lpstr>
      <vt:lpstr>Calibri</vt:lpstr>
      <vt:lpstr>Arial</vt:lpstr>
      <vt:lpstr>Office Theme</vt:lpstr>
      <vt:lpstr>Dates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Dates</dc:title>
  <dc:creator>Valerie Park</dc:creator>
  <cp:lastModifiedBy>Microsoft Office User</cp:lastModifiedBy>
  <cp:revision>30</cp:revision>
  <dcterms:created xsi:type="dcterms:W3CDTF">2013-03-04T15:36:55Z</dcterms:created>
  <dcterms:modified xsi:type="dcterms:W3CDTF">2017-04-18T15:54:29Z</dcterms:modified>
</cp:coreProperties>
</file>